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2" r:id="rId5"/>
    <p:sldId id="276" r:id="rId6"/>
    <p:sldId id="286" r:id="rId7"/>
    <p:sldId id="287" r:id="rId8"/>
    <p:sldId id="292" r:id="rId9"/>
    <p:sldId id="288" r:id="rId10"/>
    <p:sldId id="291" r:id="rId11"/>
    <p:sldId id="289" r:id="rId12"/>
    <p:sldId id="290" r:id="rId13"/>
    <p:sldId id="284" r:id="rId14"/>
    <p:sldId id="293" r:id="rId15"/>
    <p:sldId id="294" r:id="rId16"/>
    <p:sldId id="285" r:id="rId17"/>
    <p:sldId id="282" r:id="rId1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E5620-8AEB-4FD1-99A1-7BFE39F8DBA5}" v="34" dt="2020-10-27T17:26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016044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api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25155-E8AB-43BF-A116-66A6D21A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AB74E8-4740-4F72-A724-83C11ABE4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13" y="2128584"/>
            <a:ext cx="10304917" cy="3629532"/>
          </a:xfrm>
        </p:spPr>
      </p:pic>
    </p:spTree>
    <p:extLst>
      <p:ext uri="{BB962C8B-B14F-4D97-AF65-F5344CB8AC3E}">
        <p14:creationId xmlns:p14="http://schemas.microsoft.com/office/powerpoint/2010/main" val="420944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7626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 descr="Uma imagem contendo guindaste, torre&#10;&#10;Descrição gerada automaticamente">
            <a:extLst>
              <a:ext uri="{FF2B5EF4-FFF2-40B4-BE49-F238E27FC236}">
                <a16:creationId xmlns:a16="http://schemas.microsoft.com/office/drawing/2014/main" id="{849F0BC3-2D2E-4859-B620-BACD9C22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137" y="1661542"/>
            <a:ext cx="2505075" cy="176745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0FCECAD-6B2F-4B6F-AB1F-B58D524B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07" y="1661543"/>
            <a:ext cx="2628900" cy="1825901"/>
          </a:xfrm>
          <a:prstGeom prst="rect">
            <a:avLst/>
          </a:prstGeom>
        </p:spPr>
      </p:pic>
      <p:pic>
        <p:nvPicPr>
          <p:cNvPr id="11" name="Imagem 10" descr="Uma imagem contendo foto, mesa, diferente, azul&#10;&#10;Descrição gerada automaticamente">
            <a:extLst>
              <a:ext uri="{FF2B5EF4-FFF2-40B4-BE49-F238E27FC236}">
                <a16:creationId xmlns:a16="http://schemas.microsoft.com/office/drawing/2014/main" id="{A949B960-A33E-4C42-8096-75775CCC4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137" y="3782922"/>
            <a:ext cx="2505075" cy="1847850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55213FD9-0FA1-42B7-BFB8-F9AC6266A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107" y="3782922"/>
            <a:ext cx="26289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D014A86-A883-420C-8156-28F5412D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5779"/>
            <a:ext cx="11391900" cy="5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7BE28-BF24-43D4-9383-A609676D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375095"/>
            <a:ext cx="10353761" cy="1326321"/>
          </a:xfrm>
        </p:spPr>
        <p:txBody>
          <a:bodyPr/>
          <a:lstStyle/>
          <a:p>
            <a:r>
              <a:rPr lang="pt-BR" dirty="0"/>
              <a:t>Organização no Trello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B2F8BB0-F446-4701-B873-547958DD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1" y="801858"/>
            <a:ext cx="11885938" cy="5768076"/>
          </a:xfrm>
        </p:spPr>
      </p:pic>
    </p:spTree>
    <p:extLst>
      <p:ext uri="{BB962C8B-B14F-4D97-AF65-F5344CB8AC3E}">
        <p14:creationId xmlns:p14="http://schemas.microsoft.com/office/powerpoint/2010/main" val="6607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D26A0-5409-49E4-B6C2-0D260B8D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5" y="815148"/>
            <a:ext cx="11884870" cy="5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72</Words>
  <Application>Microsoft Office PowerPoint</Application>
  <PresentationFormat>Widescreen</PresentationFormat>
  <Paragraphs>38</Paragraphs>
  <Slides>14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Organização no Trello</vt:lpstr>
      <vt:lpstr>Site institucional</vt:lpstr>
      <vt:lpstr>dashboard</vt:lpstr>
      <vt:lpstr>LOGIN</vt:lpstr>
      <vt:lpstr>cadastro</vt:lpstr>
      <vt:lpstr>Modelo lógico</vt:lpstr>
      <vt:lpstr>api</vt:lpstr>
      <vt:lpstr>Apresentação do PowerPoint</vt:lpstr>
      <vt:lpstr>analytics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2020-10-28T23:45:25Z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